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200400"/>
            <a:ext cx="743902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14462"/>
            <a:ext cx="119157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12" y="1266716"/>
            <a:ext cx="118967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576" y="1802423"/>
            <a:ext cx="115618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092" y="2303585"/>
            <a:ext cx="695471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8977" y="3313600"/>
            <a:ext cx="3714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8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09" y="1395779"/>
            <a:ext cx="118586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56" y="3427901"/>
            <a:ext cx="11877675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591" y="1892544"/>
            <a:ext cx="7715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8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46" y="1448532"/>
            <a:ext cx="119538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4000" y="1892544"/>
            <a:ext cx="371475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3723" y="4914900"/>
            <a:ext cx="112981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163" y="5407269"/>
            <a:ext cx="968033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25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91016"/>
            <a:ext cx="119157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407" y="2910253"/>
            <a:ext cx="115618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861" y="3428999"/>
            <a:ext cx="514350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6454" y="3965329"/>
            <a:ext cx="3165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2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29" y="1378560"/>
            <a:ext cx="118967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8631" y="4624752"/>
            <a:ext cx="19870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7085" y="5205045"/>
            <a:ext cx="19870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3878" y="5776545"/>
            <a:ext cx="8001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79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01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